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9" r:id="rId1"/>
  </p:sldMasterIdLst>
  <p:notesMasterIdLst>
    <p:notesMasterId r:id="rId13"/>
  </p:notesMasterIdLst>
  <p:handoutMasterIdLst>
    <p:handoutMasterId r:id="rId14"/>
  </p:handoutMasterIdLst>
  <p:sldIdLst>
    <p:sldId id="271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yriad Pro" panose="020B0703030403020204" pitchFamily="34" charset="0"/>
      <p:regular r:id="rId19"/>
      <p:bold r:id="rId20"/>
      <p:italic r:id="rId21"/>
      <p:boldItalic r:id="rId22"/>
    </p:embeddedFont>
    <p:embeddedFont>
      <p:font typeface="Myriad Pro Light" panose="020B0403030403020204" pitchFamily="34" charset="0"/>
      <p:regular r:id="rId23"/>
      <p:bold r:id="rId24"/>
      <p:italic r:id="rId25"/>
      <p:boldItalic r:id="rId2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D5B6C-4043-E748-857C-BB2E08C881EB}" v="4" dt="2023-02-22T07:31:21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5266" autoAdjust="0"/>
    <p:restoredTop sz="94558" autoAdjust="0"/>
  </p:normalViewPr>
  <p:slideViewPr>
    <p:cSldViewPr>
      <p:cViewPr>
        <p:scale>
          <a:sx n="267" d="100"/>
          <a:sy n="267" d="100"/>
        </p:scale>
        <p:origin x="-3422" y="-5011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D258E-7A00-4A43-ABC7-CDE752FF689B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E2B28-E2E2-3B44-A792-4D84A8B99E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39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07C4C-E2A6-5C46-BECF-3E51DBFB2FBE}" type="datetimeFigureOut">
              <a:rPr lang="pl-PL" smtClean="0"/>
              <a:t>19.04.2023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1AE74-64F0-294E-B631-F2FD2C3E05A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6967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1347613"/>
            <a:ext cx="8636448" cy="3247009"/>
          </a:xfrm>
        </p:spPr>
        <p:txBody>
          <a:bodyPr anchor="ctr">
            <a:normAutofit/>
          </a:bodyPr>
          <a:lstStyle>
            <a:lvl1pPr marL="0" indent="0" algn="l">
              <a:buNone/>
              <a:defRPr lang="pl-PL" sz="3200" b="1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3840"/>
              </a:lnSpc>
              <a:spcBef>
                <a:spcPts val="0"/>
              </a:spcBef>
            </a:pPr>
            <a:r>
              <a:rPr lang="pl-PL" dirty="0"/>
              <a:t>Tytuł prezentacji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2B7F12A-847D-F246-B0DF-F7EFDD05C0C3}"/>
              </a:ext>
            </a:extLst>
          </p:cNvPr>
          <p:cNvCxnSpPr>
            <a:cxnSpLocks/>
          </p:cNvCxnSpPr>
          <p:nvPr userDrawn="1"/>
        </p:nvCxnSpPr>
        <p:spPr>
          <a:xfrm>
            <a:off x="251520" y="1131590"/>
            <a:ext cx="8640960" cy="0"/>
          </a:xfrm>
          <a:prstGeom prst="line">
            <a:avLst/>
          </a:prstGeom>
          <a:ln w="254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a 4">
            <a:extLst>
              <a:ext uri="{FF2B5EF4-FFF2-40B4-BE49-F238E27FC236}">
                <a16:creationId xmlns:a16="http://schemas.microsoft.com/office/drawing/2014/main" id="{4DC8BC7C-21E5-4A35-9613-E62A94838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520" y="411510"/>
            <a:ext cx="8640960" cy="41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7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70014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332497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 baseline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1221601"/>
            <a:ext cx="3941064" cy="33730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109830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3921901"/>
            <a:ext cx="8640960" cy="6727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88644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3921901"/>
            <a:ext cx="8640960" cy="672722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394471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5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ctr"/>
          <a:lstStyle>
            <a:lvl1pPr algn="l">
              <a:defRPr b="0" i="0">
                <a:latin typeface="Myriad Pro Light" panose="020B0403030403020204" pitchFamily="34" charset="0"/>
              </a:defRPr>
            </a:lvl1pPr>
          </a:lstStyle>
          <a:p>
            <a:r>
              <a:rPr lang="pl-PL" dirty="0"/>
              <a:t>Imię i nazwisko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1347613"/>
            <a:ext cx="8636448" cy="3247009"/>
          </a:xfrm>
        </p:spPr>
        <p:txBody>
          <a:bodyPr anchor="ctr">
            <a:normAutofit/>
          </a:bodyPr>
          <a:lstStyle>
            <a:lvl1pPr marL="0" indent="0" algn="l">
              <a:buNone/>
              <a:defRPr lang="pl-PL" sz="3200" b="1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lnSpc>
                <a:spcPts val="3840"/>
              </a:lnSpc>
              <a:spcBef>
                <a:spcPts val="0"/>
              </a:spcBef>
            </a:pPr>
            <a:r>
              <a:rPr lang="pl-PL" dirty="0"/>
              <a:t>Tytuł prezentacji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C2B7F12A-847D-F246-B0DF-F7EFDD05C0C3}"/>
              </a:ext>
            </a:extLst>
          </p:cNvPr>
          <p:cNvCxnSpPr>
            <a:cxnSpLocks/>
          </p:cNvCxnSpPr>
          <p:nvPr userDrawn="1"/>
        </p:nvCxnSpPr>
        <p:spPr>
          <a:xfrm>
            <a:off x="251520" y="1131590"/>
            <a:ext cx="8640960" cy="0"/>
          </a:xfrm>
          <a:prstGeom prst="line">
            <a:avLst/>
          </a:prstGeom>
          <a:ln w="254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05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/>
          <a:lstStyle>
            <a:lvl1pPr algn="l"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1347613"/>
            <a:ext cx="8636448" cy="3247009"/>
          </a:xfrm>
        </p:spPr>
        <p:txBody>
          <a:bodyPr anchor="t">
            <a:normAutofit/>
          </a:bodyPr>
          <a:lstStyle>
            <a:lvl1pPr marL="0" indent="0" algn="l">
              <a:buNone/>
              <a:defRPr lang="pl-PL" sz="1000" b="0" i="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yriad Pro Light" panose="020B0403030403020204" pitchFamily="34" charset="0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314803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>
            <a:spLocks noGrp="1"/>
          </p:cNvSpPr>
          <p:nvPr>
            <p:ph type="title" hasCustomPrompt="1"/>
          </p:nvPr>
        </p:nvSpPr>
        <p:spPr>
          <a:xfrm>
            <a:off x="611560" y="205979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  <p:sp>
        <p:nvSpPr>
          <p:cNvPr id="5" name="Symbol zastępczy tekstu 2"/>
          <p:cNvSpPr>
            <a:spLocks noGrp="1"/>
          </p:cNvSpPr>
          <p:nvPr>
            <p:ph idx="1"/>
          </p:nvPr>
        </p:nvSpPr>
        <p:spPr>
          <a:xfrm>
            <a:off x="611560" y="1200151"/>
            <a:ext cx="792088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510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260845"/>
            <a:ext cx="8636448" cy="4327129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48219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251520" y="205979"/>
            <a:ext cx="8640960" cy="857250"/>
          </a:xfrm>
        </p:spPr>
        <p:txBody>
          <a:bodyPr anchor="t">
            <a:normAutofit/>
          </a:bodyPr>
          <a:lstStyle>
            <a:lvl1pPr algn="l">
              <a:defRPr sz="1400" b="1" i="0">
                <a:latin typeface="Myriad Pro" panose="020B0503030403020204" pitchFamily="34" charset="0"/>
              </a:defRPr>
            </a:lvl1pPr>
          </a:lstStyle>
          <a:p>
            <a:r>
              <a:rPr lang="pl-PL" dirty="0"/>
              <a:t>Tytuł slajdu</a:t>
            </a:r>
          </a:p>
        </p:txBody>
      </p:sp>
    </p:spTree>
    <p:extLst>
      <p:ext uri="{BB962C8B-B14F-4D97-AF65-F5344CB8AC3E}">
        <p14:creationId xmlns:p14="http://schemas.microsoft.com/office/powerpoint/2010/main" val="197518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256032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24553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108220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937760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half" idx="13" hasCustomPrompt="1"/>
          </p:nvPr>
        </p:nvSpPr>
        <p:spPr>
          <a:xfrm>
            <a:off x="251520" y="212599"/>
            <a:ext cx="3941064" cy="4382024"/>
          </a:xfrm>
        </p:spPr>
        <p:txBody>
          <a:bodyPr anchor="t">
            <a:normAutofit/>
          </a:bodyPr>
          <a:lstStyle>
            <a:lvl1pPr marL="0" indent="0" algn="l">
              <a:buNone/>
              <a:defRPr sz="1000" b="0" i="0">
                <a:latin typeface="Myriad Pro Light" panose="020B0403030403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/>
              <a:t>Treść slajdu</a:t>
            </a:r>
          </a:p>
        </p:txBody>
      </p:sp>
    </p:spTree>
    <p:extLst>
      <p:ext uri="{BB962C8B-B14F-4D97-AF65-F5344CB8AC3E}">
        <p14:creationId xmlns:p14="http://schemas.microsoft.com/office/powerpoint/2010/main" val="69840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11560" y="205979"/>
            <a:ext cx="792088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Imię, nazwisko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792088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dirty="0"/>
              <a:t>Tytuł prezentacji</a:t>
            </a:r>
          </a:p>
        </p:txBody>
      </p:sp>
      <p:sp>
        <p:nvSpPr>
          <p:cNvPr id="4" name="pole tekstowe 3"/>
          <p:cNvSpPr txBox="1"/>
          <p:nvPr userDrawn="1"/>
        </p:nvSpPr>
        <p:spPr>
          <a:xfrm>
            <a:off x="539552" y="4785345"/>
            <a:ext cx="1944216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pl-PL" sz="800" b="0" i="0" dirty="0">
                <a:latin typeface="Myriad Pro Light" panose="020B0403030403020204" pitchFamily="34" charset="0"/>
              </a:rPr>
              <a:t>www.ue.wroc.pl/en/</a:t>
            </a:r>
          </a:p>
        </p:txBody>
      </p:sp>
      <p:sp>
        <p:nvSpPr>
          <p:cNvPr id="7" name="PoleTekstowe 6"/>
          <p:cNvSpPr txBox="1"/>
          <p:nvPr userDrawn="1"/>
        </p:nvSpPr>
        <p:spPr>
          <a:xfrm>
            <a:off x="7452320" y="4785345"/>
            <a:ext cx="1080120" cy="21544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1066F39-B1CB-3B42-A1F0-4A6D0E662265}" type="slidenum">
              <a:rPr lang="pl-PL" sz="800" b="1" smtClean="0">
                <a:latin typeface="Myriad Pro" charset="0"/>
                <a:ea typeface="Myriad Pro" charset="0"/>
                <a:cs typeface="Myriad Pro" charset="0"/>
              </a:rPr>
              <a:pPr algn="r"/>
              <a:t>‹#›</a:t>
            </a:fld>
            <a:endParaRPr lang="pl-PL" sz="800" b="1" dirty="0"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9" name="Grafika 8">
            <a:extLst>
              <a:ext uri="{FF2B5EF4-FFF2-40B4-BE49-F238E27FC236}">
                <a16:creationId xmlns:a16="http://schemas.microsoft.com/office/drawing/2014/main" id="{F1F4F70E-3553-416C-9311-01E2EBD4292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69855" y="4731545"/>
            <a:ext cx="1530137" cy="341252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:a16="http://schemas.microsoft.com/office/drawing/2014/main" id="{040D4E89-F062-599E-FF9D-C6B1E8F2DEBA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3032" y="4722699"/>
            <a:ext cx="528645" cy="35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68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84" r:id="rId3"/>
    <p:sldLayoutId id="2147483660" r:id="rId4"/>
    <p:sldLayoutId id="2147483674" r:id="rId5"/>
    <p:sldLayoutId id="2147483678" r:id="rId6"/>
    <p:sldLayoutId id="2147483667" r:id="rId7"/>
    <p:sldLayoutId id="2147483671" r:id="rId8"/>
    <p:sldLayoutId id="2147483679" r:id="rId9"/>
    <p:sldLayoutId id="2147483661" r:id="rId10"/>
    <p:sldLayoutId id="2147483683" r:id="rId11"/>
    <p:sldLayoutId id="2147483681" r:id="rId12"/>
    <p:sldLayoutId id="2147483680" r:id="rId13"/>
    <p:sldLayoutId id="2147483682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0" i="0" kern="1200">
          <a:solidFill>
            <a:schemeClr val="tx1">
              <a:lumMod val="85000"/>
              <a:lumOff val="15000"/>
            </a:schemeClr>
          </a:solidFill>
          <a:latin typeface="Myriad Pro Light" panose="020B04030304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b="1" i="0" kern="1200">
          <a:solidFill>
            <a:schemeClr val="tx1">
              <a:lumMod val="85000"/>
              <a:lumOff val="15000"/>
            </a:schemeClr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57C9F1-CBF9-4E1D-88A1-F9242772A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DB4D85-CC04-4D6D-809B-1F7266549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9205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3CA52E3-A0DF-9340-AD33-3A170D223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4E50CB5-1AC2-5445-A790-C707E0185C2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139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0F035009-5EF9-264E-B48D-A89CEBD39385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538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FF98C08B-B049-864F-AD14-28C43E11A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12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C09C24-89C3-C346-B586-343DEC97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082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B73F714-4E76-C948-B95D-7D081EA3B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2136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ECD7ED61-D9B7-184E-8F2E-DA7F50EA65E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8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59856048-22B6-2748-8030-2BF8AF5B5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4D025DD-E42A-2F41-BFD8-E2FB20A6248E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59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BA5B08-7C93-774B-9060-F2D4EDC0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1217562-BDA6-584C-8C53-AC108AAAE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40E480-4AE7-334F-BC63-1EFB53A58927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226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51CBB3-18D4-AE4D-8329-BFEFA5EE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4623C0-48CF-7341-961F-BFF93D52E9E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4397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206075-2EE4-6348-9E82-218525F1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DD04D11-BF31-A54F-8327-F11DB47F3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5173723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0</Words>
  <Application>Microsoft Office PowerPoint</Application>
  <PresentationFormat>Pokaz na ekranie (16:9)</PresentationFormat>
  <Paragraphs>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Myriad Pro</vt:lpstr>
      <vt:lpstr>Calibri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Agnieszka Micygała-Bar</cp:lastModifiedBy>
  <cp:revision>47</cp:revision>
  <dcterms:created xsi:type="dcterms:W3CDTF">2018-01-09T10:47:00Z</dcterms:created>
  <dcterms:modified xsi:type="dcterms:W3CDTF">2023-04-19T07:12:53Z</dcterms:modified>
</cp:coreProperties>
</file>