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yriad Pro" panose="020B0503030403020204" pitchFamily="34" charset="0"/>
      <p:regular r:id="rId19"/>
      <p:bold r:id="rId20"/>
      <p:italic r:id="rId21"/>
      <p:boldItalic r:id="rId22"/>
    </p:embeddedFont>
    <p:embeddedFont>
      <p:font typeface="Myriad Pro Light" panose="020B0403030403020204" pitchFamily="34" charset="0"/>
      <p:regular r:id="rId23"/>
      <p:bold r:id="rId24"/>
      <p:italic r:id="rId25"/>
      <p:boldItalic r:id="rId2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8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7" autoAdjust="0"/>
    <p:restoredTop sz="94595" autoAdjust="0"/>
  </p:normalViewPr>
  <p:slideViewPr>
    <p:cSldViewPr>
      <p:cViewPr varScale="1">
        <p:scale>
          <a:sx n="139" d="100"/>
          <a:sy n="139" d="100"/>
        </p:scale>
        <p:origin x="1398" y="12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D258E-7A00-4A43-ABC7-CDE752FF689B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2B28-E2E2-3B44-A792-4D84A8B99E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39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7C4C-E2A6-5C46-BECF-3E51DBFB2FBE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1AE74-64F0-294E-B631-F2FD2C3E0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696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1347613"/>
            <a:ext cx="8636448" cy="3247009"/>
          </a:xfrm>
        </p:spPr>
        <p:txBody>
          <a:bodyPr anchor="ctr">
            <a:normAutofit/>
          </a:bodyPr>
          <a:lstStyle>
            <a:lvl1pPr marL="0" indent="0" algn="l">
              <a:buNone/>
              <a:defRPr lang="pl-PL" sz="3200" b="1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3840"/>
              </a:lnSpc>
              <a:spcBef>
                <a:spcPts val="0"/>
              </a:spcBef>
            </a:pPr>
            <a:r>
              <a:rPr lang="pl-PL" dirty="0"/>
              <a:t>Tytuł prezentacji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2B7F12A-847D-F246-B0DF-F7EFDD05C0C3}"/>
              </a:ext>
            </a:extLst>
          </p:cNvPr>
          <p:cNvCxnSpPr>
            <a:cxnSpLocks/>
          </p:cNvCxnSpPr>
          <p:nvPr userDrawn="1"/>
        </p:nvCxnSpPr>
        <p:spPr>
          <a:xfrm>
            <a:off x="251520" y="1131590"/>
            <a:ext cx="8640960" cy="0"/>
          </a:xfrm>
          <a:prstGeom prst="line">
            <a:avLst/>
          </a:prstGeom>
          <a:ln w="254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a 4">
            <a:extLst>
              <a:ext uri="{FF2B5EF4-FFF2-40B4-BE49-F238E27FC236}">
                <a16:creationId xmlns:a16="http://schemas.microsoft.com/office/drawing/2014/main" id="{4DC8BC7C-21E5-4A35-9613-E62A94838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411510"/>
            <a:ext cx="8640960" cy="4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70014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33249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 baseline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10983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3921901"/>
            <a:ext cx="8640960" cy="6727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88644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3921901"/>
            <a:ext cx="8640960" cy="6727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394471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ctr"/>
          <a:lstStyle>
            <a:lvl1pPr algn="l">
              <a:defRPr b="0" i="0">
                <a:latin typeface="Myriad Pro Light" panose="020B0403030403020204" pitchFamily="34" charset="0"/>
              </a:defRPr>
            </a:lvl1pPr>
          </a:lstStyle>
          <a:p>
            <a:r>
              <a:rPr lang="pl-PL" dirty="0"/>
              <a:t>Imię i nazwisko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1347613"/>
            <a:ext cx="8636448" cy="3247009"/>
          </a:xfrm>
        </p:spPr>
        <p:txBody>
          <a:bodyPr anchor="ctr">
            <a:normAutofit/>
          </a:bodyPr>
          <a:lstStyle>
            <a:lvl1pPr marL="0" indent="0" algn="l">
              <a:buNone/>
              <a:defRPr lang="pl-PL" sz="3200" b="1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3840"/>
              </a:lnSpc>
              <a:spcBef>
                <a:spcPts val="0"/>
              </a:spcBef>
            </a:pPr>
            <a:r>
              <a:rPr lang="pl-PL" dirty="0"/>
              <a:t>Tytuł prezentacji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2B7F12A-847D-F246-B0DF-F7EFDD05C0C3}"/>
              </a:ext>
            </a:extLst>
          </p:cNvPr>
          <p:cNvCxnSpPr>
            <a:cxnSpLocks/>
          </p:cNvCxnSpPr>
          <p:nvPr userDrawn="1"/>
        </p:nvCxnSpPr>
        <p:spPr>
          <a:xfrm>
            <a:off x="251520" y="1131590"/>
            <a:ext cx="8640960" cy="0"/>
          </a:xfrm>
          <a:prstGeom prst="line">
            <a:avLst/>
          </a:prstGeom>
          <a:ln w="254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05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1347613"/>
            <a:ext cx="8636448" cy="3247009"/>
          </a:xfrm>
        </p:spPr>
        <p:txBody>
          <a:bodyPr anchor="t">
            <a:normAutofit/>
          </a:bodyPr>
          <a:lstStyle>
            <a:lvl1pPr marL="0" indent="0" algn="l">
              <a:buNone/>
              <a:defRPr lang="pl-PL" sz="10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14803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611560" y="205979"/>
            <a:ext cx="792088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5" name="Symbol zastępczy tekstu 2"/>
          <p:cNvSpPr>
            <a:spLocks noGrp="1"/>
          </p:cNvSpPr>
          <p:nvPr>
            <p:ph idx="1"/>
          </p:nvPr>
        </p:nvSpPr>
        <p:spPr>
          <a:xfrm>
            <a:off x="611560" y="1200151"/>
            <a:ext cx="792088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510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260845"/>
            <a:ext cx="8636448" cy="432712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48219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>
            <a:normAutofit/>
          </a:bodyPr>
          <a:lstStyle>
            <a:lvl1pPr algn="l">
              <a:defRPr sz="1400"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97518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24553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08220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69840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79208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Imię, nazwisko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792088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/>
              <a:t>Tytuł prezentacji</a:t>
            </a: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539552" y="4785345"/>
            <a:ext cx="194421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l-PL" sz="800" b="0" i="0" dirty="0">
                <a:latin typeface="Myriad Pro Light" panose="020B0403030403020204" pitchFamily="34" charset="0"/>
              </a:rPr>
              <a:t>www.ue.wroc.pl/en/</a:t>
            </a:r>
          </a:p>
        </p:txBody>
      </p:sp>
      <p:sp>
        <p:nvSpPr>
          <p:cNvPr id="7" name="PoleTekstowe 6"/>
          <p:cNvSpPr txBox="1"/>
          <p:nvPr userDrawn="1"/>
        </p:nvSpPr>
        <p:spPr>
          <a:xfrm>
            <a:off x="7452320" y="4785345"/>
            <a:ext cx="108012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1066F39-B1CB-3B42-A1F0-4A6D0E662265}" type="slidenum">
              <a:rPr lang="pl-PL" sz="800" b="1" smtClean="0">
                <a:latin typeface="Myriad Pro" charset="0"/>
                <a:ea typeface="Myriad Pro" charset="0"/>
                <a:cs typeface="Myriad Pro" charset="0"/>
              </a:rPr>
              <a:pPr algn="r"/>
              <a:t>‹#›</a:t>
            </a:fld>
            <a:endParaRPr lang="pl-PL" sz="800" b="1" dirty="0"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9A940DB-44B0-41BD-A713-7B8CD7DAC23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00516" y="4768372"/>
            <a:ext cx="942967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6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84" r:id="rId3"/>
    <p:sldLayoutId id="2147483660" r:id="rId4"/>
    <p:sldLayoutId id="2147483674" r:id="rId5"/>
    <p:sldLayoutId id="2147483678" r:id="rId6"/>
    <p:sldLayoutId id="2147483667" r:id="rId7"/>
    <p:sldLayoutId id="2147483671" r:id="rId8"/>
    <p:sldLayoutId id="2147483679" r:id="rId9"/>
    <p:sldLayoutId id="2147483661" r:id="rId10"/>
    <p:sldLayoutId id="2147483683" r:id="rId11"/>
    <p:sldLayoutId id="2147483681" r:id="rId12"/>
    <p:sldLayoutId id="2147483680" r:id="rId13"/>
    <p:sldLayoutId id="2147483682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0" i="0" kern="1200">
          <a:solidFill>
            <a:schemeClr val="tx1">
              <a:lumMod val="85000"/>
              <a:lumOff val="15000"/>
            </a:schemeClr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b="1" i="0" kern="120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57C9F1-CBF9-4E1D-88A1-F9242772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DB4D85-CC04-4D6D-809B-1F7266549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20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A52E3-A0DF-9340-AD33-3A170D22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E50CB5-1AC2-5445-A790-C707E0185C2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13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F035009-5EF9-264E-B48D-A89CEBD3938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38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F98C08B-B049-864F-AD14-28C43E11A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12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C09C24-89C3-C346-B586-343DEC97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8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B73F714-4E76-C948-B95D-7D081EA3B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13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CD7ED61-D9B7-184E-8F2E-DA7F50EA6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8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9856048-22B6-2748-8030-2BF8AF5B5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D025DD-E42A-2F41-BFD8-E2FB20A6248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59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BA5B08-7C93-774B-9060-F2D4EDC0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217562-BDA6-584C-8C53-AC108AAAE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C40E480-4AE7-334F-BC63-1EFB53A58927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26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51CBB3-18D4-AE4D-8329-BFEFA5EE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4623C0-48CF-7341-961F-BFF93D52E9E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39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06075-2EE4-6348-9E82-218525F1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D04D11-BF31-A54F-8327-F11DB47F3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173723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0</Words>
  <Application>Microsoft Office PowerPoint</Application>
  <PresentationFormat>Pokaz na ekranie (16:9)</PresentationFormat>
  <Paragraphs>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Adam Sobierajski</cp:lastModifiedBy>
  <cp:revision>45</cp:revision>
  <dcterms:created xsi:type="dcterms:W3CDTF">2018-01-09T10:47:00Z</dcterms:created>
  <dcterms:modified xsi:type="dcterms:W3CDTF">2022-02-01T09:46:08Z</dcterms:modified>
</cp:coreProperties>
</file>