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5143500" type="screen16x9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706"/>
    <p:restoredTop sz="94656"/>
  </p:normalViewPr>
  <p:slideViewPr>
    <p:cSldViewPr>
      <p:cViewPr>
        <p:scale>
          <a:sx n="80" d="100"/>
          <a:sy n="80" d="100"/>
        </p:scale>
        <p:origin x="1456" y="808"/>
      </p:cViewPr>
      <p:guideLst>
        <p:guide orient="horz" pos="2160"/>
        <p:guide pos="2880"/>
        <p:guide orient="horz" pos="16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8D258E-7A00-4A43-ABC7-CDE752FF689B}" type="datetimeFigureOut">
              <a:rPr lang="pl-PL" smtClean="0"/>
              <a:t>28.03.2018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5E2B28-E2E2-3B44-A792-4D84A8B99EB2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1039154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D07C4C-E2A6-5C46-BECF-3E51DBFB2FBE}" type="datetimeFigureOut">
              <a:rPr lang="pl-PL" smtClean="0"/>
              <a:t>28.03.2018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51AE74-64F0-294E-B631-F2FD2C3E05A6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5769678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E:\materialy prezentacja\nowe-kwadraty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100392" y="-309670"/>
            <a:ext cx="1512168" cy="10312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ymbol zastępczy tytułu 1"/>
          <p:cNvSpPr>
            <a:spLocks noGrp="1"/>
          </p:cNvSpPr>
          <p:nvPr>
            <p:ph type="title"/>
          </p:nvPr>
        </p:nvSpPr>
        <p:spPr>
          <a:xfrm>
            <a:off x="611560" y="3579862"/>
            <a:ext cx="792088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dirty="0" smtClean="0"/>
              <a:t>Imię, nazwisko</a:t>
            </a:r>
            <a:endParaRPr lang="pl-PL" dirty="0"/>
          </a:p>
        </p:txBody>
      </p:sp>
      <p:pic>
        <p:nvPicPr>
          <p:cNvPr id="10" name="Picture 2" descr="E:\materialy prezentacja\poziom_pl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59" y="299283"/>
            <a:ext cx="2592205" cy="5835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PoleTekstowe 10"/>
          <p:cNvSpPr txBox="1"/>
          <p:nvPr userDrawn="1"/>
        </p:nvSpPr>
        <p:spPr>
          <a:xfrm>
            <a:off x="611558" y="1275606"/>
            <a:ext cx="7920881" cy="1944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l-PL" sz="2400">
              <a:latin typeface="Myriad Pro" charset="0"/>
              <a:ea typeface="Myriad Pro" charset="0"/>
              <a:cs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81733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251520" y="205979"/>
            <a:ext cx="8640960" cy="857250"/>
          </a:xfrm>
        </p:spPr>
        <p:txBody>
          <a:bodyPr anchor="t"/>
          <a:lstStyle>
            <a:lvl1pPr algn="l">
              <a:defRPr b="1" baseline="0"/>
            </a:lvl1pPr>
          </a:lstStyle>
          <a:p>
            <a:r>
              <a:rPr lang="pl-PL" dirty="0" smtClean="0"/>
              <a:t>Tytuł slajdu</a:t>
            </a:r>
            <a:endParaRPr lang="pl-PL" dirty="0"/>
          </a:p>
        </p:txBody>
      </p:sp>
      <p:sp>
        <p:nvSpPr>
          <p:cNvPr id="7" name="Symbol zastępczy tekstu 3"/>
          <p:cNvSpPr>
            <a:spLocks noGrp="1"/>
          </p:cNvSpPr>
          <p:nvPr>
            <p:ph type="body" sz="half" idx="2" hasCustomPrompt="1"/>
          </p:nvPr>
        </p:nvSpPr>
        <p:spPr>
          <a:xfrm>
            <a:off x="4937760" y="1221601"/>
            <a:ext cx="3941064" cy="3373022"/>
          </a:xfrm>
        </p:spPr>
        <p:txBody>
          <a:bodyPr anchor="t"/>
          <a:lstStyle>
            <a:lvl1pPr marL="0" indent="0" algn="l">
              <a:buNone/>
              <a:defRPr sz="14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dirty="0" smtClean="0"/>
              <a:t>Treść slajdu</a:t>
            </a:r>
          </a:p>
        </p:txBody>
      </p:sp>
      <p:pic>
        <p:nvPicPr>
          <p:cNvPr id="4" name="Picture 2" descr="E:\materialy prezentacja\poziom_pl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723914"/>
            <a:ext cx="1310676" cy="295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98305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251520" y="205979"/>
            <a:ext cx="8640960" cy="857250"/>
          </a:xfrm>
        </p:spPr>
        <p:txBody>
          <a:bodyPr anchor="t"/>
          <a:lstStyle>
            <a:lvl1pPr algn="l">
              <a:defRPr b="1"/>
            </a:lvl1pPr>
          </a:lstStyle>
          <a:p>
            <a:r>
              <a:rPr lang="pl-PL" dirty="0" smtClean="0"/>
              <a:t>Tytuł slajdu</a:t>
            </a:r>
            <a:endParaRPr lang="pl-PL" dirty="0"/>
          </a:p>
        </p:txBody>
      </p:sp>
      <p:sp>
        <p:nvSpPr>
          <p:cNvPr id="8" name="Symbol zastępczy tekstu 3"/>
          <p:cNvSpPr>
            <a:spLocks noGrp="1"/>
          </p:cNvSpPr>
          <p:nvPr>
            <p:ph type="body" sz="half" idx="13" hasCustomPrompt="1"/>
          </p:nvPr>
        </p:nvSpPr>
        <p:spPr>
          <a:xfrm>
            <a:off x="251520" y="3921901"/>
            <a:ext cx="8640960" cy="672722"/>
          </a:xfrm>
        </p:spPr>
        <p:txBody>
          <a:bodyPr anchor="t"/>
          <a:lstStyle>
            <a:lvl1pPr marL="0" indent="0" algn="l">
              <a:buNone/>
              <a:defRPr sz="14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dirty="0" smtClean="0"/>
              <a:t>Treść slajdu</a:t>
            </a:r>
          </a:p>
        </p:txBody>
      </p:sp>
      <p:pic>
        <p:nvPicPr>
          <p:cNvPr id="4" name="Picture 2" descr="E:\materialy prezentacja\poziom_pl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723914"/>
            <a:ext cx="1310676" cy="295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64413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ymbol zastępczy tekstu 3"/>
          <p:cNvSpPr>
            <a:spLocks noGrp="1"/>
          </p:cNvSpPr>
          <p:nvPr>
            <p:ph type="body" sz="half" idx="13" hasCustomPrompt="1"/>
          </p:nvPr>
        </p:nvSpPr>
        <p:spPr>
          <a:xfrm>
            <a:off x="251520" y="3921901"/>
            <a:ext cx="8640960" cy="672722"/>
          </a:xfrm>
        </p:spPr>
        <p:txBody>
          <a:bodyPr anchor="t"/>
          <a:lstStyle>
            <a:lvl1pPr marL="0" indent="0" algn="l">
              <a:buNone/>
              <a:defRPr sz="14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dirty="0" smtClean="0"/>
              <a:t>Treść slajdu</a:t>
            </a:r>
          </a:p>
        </p:txBody>
      </p:sp>
      <p:pic>
        <p:nvPicPr>
          <p:cNvPr id="3" name="Picture 2" descr="E:\materialy prezentacja\poziom_pl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723914"/>
            <a:ext cx="1310676" cy="295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44713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ytułu 1"/>
          <p:cNvSpPr>
            <a:spLocks noGrp="1"/>
          </p:cNvSpPr>
          <p:nvPr>
            <p:ph type="title"/>
          </p:nvPr>
        </p:nvSpPr>
        <p:spPr>
          <a:xfrm>
            <a:off x="611560" y="205979"/>
            <a:ext cx="792088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pl-PL" dirty="0"/>
          </a:p>
        </p:txBody>
      </p:sp>
      <p:sp>
        <p:nvSpPr>
          <p:cNvPr id="5" name="Symbol zastępczy tekstu 2"/>
          <p:cNvSpPr>
            <a:spLocks noGrp="1"/>
          </p:cNvSpPr>
          <p:nvPr>
            <p:ph idx="1"/>
          </p:nvPr>
        </p:nvSpPr>
        <p:spPr>
          <a:xfrm>
            <a:off x="611560" y="1200151"/>
            <a:ext cx="7920880" cy="33944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endParaRPr lang="pl-PL" dirty="0" smtClean="0"/>
          </a:p>
        </p:txBody>
      </p:sp>
      <p:pic>
        <p:nvPicPr>
          <p:cNvPr id="6" name="Picture 2" descr="E:\materialy prezentacja\poziom_pl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723914"/>
            <a:ext cx="1310676" cy="295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51012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 hasCustomPrompt="1"/>
          </p:nvPr>
        </p:nvSpPr>
        <p:spPr>
          <a:xfrm>
            <a:off x="256032" y="260845"/>
            <a:ext cx="8636448" cy="4327129"/>
          </a:xfrm>
        </p:spPr>
        <p:txBody>
          <a:bodyPr anchor="t"/>
          <a:lstStyle>
            <a:lvl1pPr marL="0" indent="0" algn="l">
              <a:buNone/>
              <a:defRPr sz="14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dirty="0" smtClean="0"/>
              <a:t>Treść slajdu</a:t>
            </a:r>
          </a:p>
        </p:txBody>
      </p:sp>
      <p:pic>
        <p:nvPicPr>
          <p:cNvPr id="3" name="Picture 2" descr="E:\materialy prezentacja\poziom_pl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723914"/>
            <a:ext cx="1310676" cy="295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21923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251520" y="205979"/>
            <a:ext cx="8640960" cy="857250"/>
          </a:xfrm>
        </p:spPr>
        <p:txBody>
          <a:bodyPr anchor="t"/>
          <a:lstStyle>
            <a:lvl1pPr algn="l">
              <a:defRPr b="1"/>
            </a:lvl1pPr>
          </a:lstStyle>
          <a:p>
            <a:r>
              <a:rPr lang="pl-PL" dirty="0" smtClean="0"/>
              <a:t>Tytuł slajdu</a:t>
            </a:r>
            <a:endParaRPr lang="pl-PL" dirty="0"/>
          </a:p>
        </p:txBody>
      </p:sp>
      <p:pic>
        <p:nvPicPr>
          <p:cNvPr id="3" name="Picture 2" descr="E:\materialy prezentacja\poziom_pl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723914"/>
            <a:ext cx="1310676" cy="295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51811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 hasCustomPrompt="1"/>
          </p:nvPr>
        </p:nvSpPr>
        <p:spPr>
          <a:xfrm>
            <a:off x="256032" y="212599"/>
            <a:ext cx="3941064" cy="4382024"/>
          </a:xfrm>
        </p:spPr>
        <p:txBody>
          <a:bodyPr anchor="t"/>
          <a:lstStyle>
            <a:lvl1pPr marL="0" indent="0" algn="l">
              <a:buNone/>
              <a:defRPr sz="14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dirty="0" smtClean="0"/>
              <a:t>Treść slajdu</a:t>
            </a:r>
          </a:p>
        </p:txBody>
      </p:sp>
      <p:pic>
        <p:nvPicPr>
          <p:cNvPr id="3" name="Picture 2" descr="E:\materialy prezentacja\poziom_pl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723914"/>
            <a:ext cx="1310676" cy="295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55329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 hasCustomPrompt="1"/>
          </p:nvPr>
        </p:nvSpPr>
        <p:spPr>
          <a:xfrm>
            <a:off x="4937760" y="212599"/>
            <a:ext cx="3941064" cy="4382024"/>
          </a:xfrm>
        </p:spPr>
        <p:txBody>
          <a:bodyPr anchor="t"/>
          <a:lstStyle>
            <a:lvl1pPr marL="0" indent="0" algn="l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dirty="0" smtClean="0"/>
              <a:t>Treść slajdu</a:t>
            </a:r>
          </a:p>
        </p:txBody>
      </p:sp>
      <p:pic>
        <p:nvPicPr>
          <p:cNvPr id="3" name="Picture 2" descr="E:\materialy prezentacja\poziom_pl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723914"/>
            <a:ext cx="1310676" cy="295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22053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 hasCustomPrompt="1"/>
          </p:nvPr>
        </p:nvSpPr>
        <p:spPr>
          <a:xfrm>
            <a:off x="4937760" y="212599"/>
            <a:ext cx="3941064" cy="4382024"/>
          </a:xfrm>
        </p:spPr>
        <p:txBody>
          <a:bodyPr anchor="t"/>
          <a:lstStyle>
            <a:lvl1pPr marL="0" indent="0" algn="l">
              <a:buNone/>
              <a:defRPr sz="14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dirty="0" smtClean="0"/>
              <a:t>Treść slajdu</a:t>
            </a:r>
          </a:p>
        </p:txBody>
      </p:sp>
      <p:sp>
        <p:nvSpPr>
          <p:cNvPr id="8" name="Symbol zastępczy tekstu 3"/>
          <p:cNvSpPr>
            <a:spLocks noGrp="1"/>
          </p:cNvSpPr>
          <p:nvPr>
            <p:ph type="body" sz="half" idx="13" hasCustomPrompt="1"/>
          </p:nvPr>
        </p:nvSpPr>
        <p:spPr>
          <a:xfrm>
            <a:off x="251520" y="212599"/>
            <a:ext cx="3941064" cy="4382024"/>
          </a:xfrm>
        </p:spPr>
        <p:txBody>
          <a:bodyPr anchor="t"/>
          <a:lstStyle>
            <a:lvl1pPr marL="0" indent="0" algn="l">
              <a:buNone/>
              <a:defRPr sz="14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dirty="0" smtClean="0"/>
              <a:t>Treść slajdu</a:t>
            </a:r>
          </a:p>
        </p:txBody>
      </p:sp>
      <p:pic>
        <p:nvPicPr>
          <p:cNvPr id="5" name="Picture 2" descr="E:\materialy prezentacja\poziom_pl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723914"/>
            <a:ext cx="1310676" cy="295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84029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251520" y="205979"/>
            <a:ext cx="8640960" cy="857250"/>
          </a:xfrm>
        </p:spPr>
        <p:txBody>
          <a:bodyPr anchor="t"/>
          <a:lstStyle>
            <a:lvl1pPr algn="l">
              <a:defRPr b="1"/>
            </a:lvl1pPr>
          </a:lstStyle>
          <a:p>
            <a:r>
              <a:rPr lang="pl-PL" dirty="0" smtClean="0"/>
              <a:t>Tytuł slajdu</a:t>
            </a:r>
            <a:endParaRPr lang="pl-PL" dirty="0"/>
          </a:p>
        </p:txBody>
      </p:sp>
      <p:sp>
        <p:nvSpPr>
          <p:cNvPr id="7" name="Symbol zastępczy tekstu 3"/>
          <p:cNvSpPr>
            <a:spLocks noGrp="1"/>
          </p:cNvSpPr>
          <p:nvPr>
            <p:ph type="body" sz="half" idx="2" hasCustomPrompt="1"/>
          </p:nvPr>
        </p:nvSpPr>
        <p:spPr>
          <a:xfrm>
            <a:off x="4937760" y="1221601"/>
            <a:ext cx="3941064" cy="3373022"/>
          </a:xfrm>
        </p:spPr>
        <p:txBody>
          <a:bodyPr anchor="t"/>
          <a:lstStyle>
            <a:lvl1pPr marL="0" indent="0" algn="l">
              <a:buNone/>
              <a:defRPr sz="14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dirty="0" smtClean="0"/>
              <a:t>Treść slajdu</a:t>
            </a:r>
          </a:p>
        </p:txBody>
      </p:sp>
      <p:sp>
        <p:nvSpPr>
          <p:cNvPr id="8" name="Symbol zastępczy tekstu 3"/>
          <p:cNvSpPr>
            <a:spLocks noGrp="1"/>
          </p:cNvSpPr>
          <p:nvPr>
            <p:ph type="body" sz="half" idx="13" hasCustomPrompt="1"/>
          </p:nvPr>
        </p:nvSpPr>
        <p:spPr>
          <a:xfrm>
            <a:off x="251520" y="1221601"/>
            <a:ext cx="3941064" cy="3373022"/>
          </a:xfrm>
        </p:spPr>
        <p:txBody>
          <a:bodyPr anchor="t"/>
          <a:lstStyle>
            <a:lvl1pPr marL="0" indent="0" algn="l">
              <a:buNone/>
              <a:defRPr sz="14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dirty="0" smtClean="0"/>
              <a:t>Treść slajdu</a:t>
            </a:r>
          </a:p>
        </p:txBody>
      </p:sp>
      <p:pic>
        <p:nvPicPr>
          <p:cNvPr id="5" name="Picture 2" descr="E:\materialy prezentacja\poziom_pl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723914"/>
            <a:ext cx="1310676" cy="295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01469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251520" y="205979"/>
            <a:ext cx="8640960" cy="857250"/>
          </a:xfrm>
        </p:spPr>
        <p:txBody>
          <a:bodyPr anchor="t"/>
          <a:lstStyle>
            <a:lvl1pPr algn="l">
              <a:defRPr b="1"/>
            </a:lvl1pPr>
          </a:lstStyle>
          <a:p>
            <a:r>
              <a:rPr lang="pl-PL" dirty="0" smtClean="0"/>
              <a:t>Tytuł slajdu</a:t>
            </a:r>
            <a:endParaRPr lang="pl-PL" dirty="0"/>
          </a:p>
        </p:txBody>
      </p:sp>
      <p:sp>
        <p:nvSpPr>
          <p:cNvPr id="8" name="Symbol zastępczy tekstu 3"/>
          <p:cNvSpPr>
            <a:spLocks noGrp="1"/>
          </p:cNvSpPr>
          <p:nvPr>
            <p:ph type="body" sz="half" idx="13" hasCustomPrompt="1"/>
          </p:nvPr>
        </p:nvSpPr>
        <p:spPr>
          <a:xfrm>
            <a:off x="251520" y="1221601"/>
            <a:ext cx="3941064" cy="3373022"/>
          </a:xfrm>
        </p:spPr>
        <p:txBody>
          <a:bodyPr anchor="t"/>
          <a:lstStyle>
            <a:lvl1pPr marL="0" indent="0" algn="l">
              <a:buNone/>
              <a:defRPr sz="14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dirty="0" smtClean="0"/>
              <a:t>Treść slajdu</a:t>
            </a:r>
          </a:p>
        </p:txBody>
      </p:sp>
      <p:pic>
        <p:nvPicPr>
          <p:cNvPr id="4" name="Picture 2" descr="E:\materialy prezentacja\poziom_pl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723914"/>
            <a:ext cx="1310676" cy="295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24971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>
            <a:alphaModFix amt="20000"/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611560" y="205979"/>
            <a:ext cx="792088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dirty="0" smtClean="0"/>
              <a:t>Imię, nazwisko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11560" y="1200151"/>
            <a:ext cx="7920880" cy="33944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l-PL" dirty="0" smtClean="0"/>
              <a:t>Tytuł prezentacji</a:t>
            </a:r>
          </a:p>
        </p:txBody>
      </p:sp>
      <p:sp>
        <p:nvSpPr>
          <p:cNvPr id="4" name="pole tekstowe 3"/>
          <p:cNvSpPr txBox="1"/>
          <p:nvPr userDrawn="1"/>
        </p:nvSpPr>
        <p:spPr>
          <a:xfrm>
            <a:off x="3599892" y="4739685"/>
            <a:ext cx="1944216" cy="24622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pl-PL" sz="1000" dirty="0" smtClean="0">
                <a:latin typeface="Myriad Pro" pitchFamily="34" charset="0"/>
              </a:rPr>
              <a:t>www.ue.wroc.pl</a:t>
            </a:r>
            <a:endParaRPr lang="pl-PL" sz="1000" dirty="0">
              <a:latin typeface="Myriad Pro" pitchFamily="34" charset="0"/>
            </a:endParaRPr>
          </a:p>
        </p:txBody>
      </p:sp>
      <p:sp>
        <p:nvSpPr>
          <p:cNvPr id="7" name="PoleTekstowe 6"/>
          <p:cNvSpPr txBox="1"/>
          <p:nvPr userDrawn="1"/>
        </p:nvSpPr>
        <p:spPr>
          <a:xfrm>
            <a:off x="7452320" y="4731990"/>
            <a:ext cx="10801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81066F39-B1CB-3B42-A1F0-4A6D0E662265}" type="slidenum">
              <a:rPr lang="pl-PL" sz="1050" b="1" smtClean="0">
                <a:latin typeface="Myriad Pro" charset="0"/>
                <a:ea typeface="Myriad Pro" charset="0"/>
                <a:cs typeface="Myriad Pro" charset="0"/>
              </a:rPr>
              <a:pPr algn="r"/>
              <a:t>‹nr›</a:t>
            </a:fld>
            <a:endParaRPr lang="pl-PL" sz="1100" b="1" dirty="0">
              <a:latin typeface="Myriad Pro" charset="0"/>
              <a:ea typeface="Myriad Pro" charset="0"/>
              <a:cs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9368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60" r:id="rId2"/>
    <p:sldLayoutId id="2147483674" r:id="rId3"/>
    <p:sldLayoutId id="2147483678" r:id="rId4"/>
    <p:sldLayoutId id="2147483667" r:id="rId5"/>
    <p:sldLayoutId id="2147483671" r:id="rId6"/>
    <p:sldLayoutId id="2147483679" r:id="rId7"/>
    <p:sldLayoutId id="2147483661" r:id="rId8"/>
    <p:sldLayoutId id="2147483683" r:id="rId9"/>
    <p:sldLayoutId id="2147483681" r:id="rId10"/>
    <p:sldLayoutId id="2147483680" r:id="rId11"/>
    <p:sldLayoutId id="2147483682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1500" b="0" kern="1200">
          <a:solidFill>
            <a:schemeClr val="tx1">
              <a:lumMod val="85000"/>
              <a:lumOff val="15000"/>
            </a:schemeClr>
          </a:solidFill>
          <a:latin typeface="Myriad Pro" pitchFamily="34" charset="0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3000" b="1" kern="1200">
          <a:solidFill>
            <a:schemeClr val="tx1">
              <a:lumMod val="85000"/>
              <a:lumOff val="15000"/>
            </a:schemeClr>
          </a:solidFill>
          <a:latin typeface="Myriad Pro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Myriad Pro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Myriad Pro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Myriad Pro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Myriad Pro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11560" y="2067694"/>
            <a:ext cx="7920880" cy="857250"/>
          </a:xfrm>
        </p:spPr>
        <p:txBody>
          <a:bodyPr>
            <a:normAutofit/>
          </a:bodyPr>
          <a:lstStyle/>
          <a:p>
            <a:endParaRPr lang="pl-PL" sz="2000" b="1" dirty="0"/>
          </a:p>
        </p:txBody>
      </p:sp>
    </p:spTree>
    <p:extLst>
      <p:ext uri="{BB962C8B-B14F-4D97-AF65-F5344CB8AC3E}">
        <p14:creationId xmlns:p14="http://schemas.microsoft.com/office/powerpoint/2010/main" val="694873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381352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half" idx="13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909331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half" idx="13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952355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61372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13020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73255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99627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339700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half" idx="13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41054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13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75862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half" idx="13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50838976"/>
      </p:ext>
    </p:extLst>
  </p:cSld>
  <p:clrMapOvr>
    <a:masterClrMapping/>
  </p:clrMapOvr>
</p:sld>
</file>

<file path=ppt/theme/theme1.xml><?xml version="1.0" encoding="utf-8"?>
<a:theme xmlns:a="http://schemas.openxmlformats.org/drawingml/2006/main" name="Projekt niestandardowy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287</TotalTime>
  <Words>0</Words>
  <Application>Microsoft Macintosh PowerPoint</Application>
  <PresentationFormat>Pokaz na ekranie (16:9)</PresentationFormat>
  <Paragraphs>0</Paragraphs>
  <Slides>12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6" baseType="lpstr">
      <vt:lpstr>Calibri</vt:lpstr>
      <vt:lpstr>Myriad Pro</vt:lpstr>
      <vt:lpstr>Arial</vt:lpstr>
      <vt:lpstr>Projekt niestandardowy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user</dc:creator>
  <cp:lastModifiedBy>Piotr Karolczak</cp:lastModifiedBy>
  <cp:revision>34</cp:revision>
  <dcterms:created xsi:type="dcterms:W3CDTF">2018-01-09T10:47:00Z</dcterms:created>
  <dcterms:modified xsi:type="dcterms:W3CDTF">2018-03-28T10:48:50Z</dcterms:modified>
</cp:coreProperties>
</file>