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667" autoAdjust="0"/>
  </p:normalViewPr>
  <p:slideViewPr>
    <p:cSldViewPr>
      <p:cViewPr>
        <p:scale>
          <a:sx n="80" d="100"/>
          <a:sy n="80" d="100"/>
        </p:scale>
        <p:origin x="-582" y="-408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258E-7A00-4A43-ABC7-CDE752FF689B}" type="datetimeFigureOut">
              <a:rPr lang="pl-PL" smtClean="0"/>
              <a:pPr/>
              <a:t>2018-05-09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2B28-E2E2-3B44-A792-4D84A8B99E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103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C4C-E2A6-5C46-BECF-3E51DBFB2FBE}" type="datetimeFigureOut">
              <a:rPr lang="pl-PL" smtClean="0"/>
              <a:pPr/>
              <a:t>2018-05-09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AE74-64F0-294E-B631-F2FD2C3E05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5769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445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pl-PL" dirty="0" smtClean="0"/>
              <a:t>Imię, nazwisko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11" name="PoleTekstowe 10"/>
          <p:cNvSpPr txBox="1"/>
          <p:nvPr userDrawn="1"/>
        </p:nvSpPr>
        <p:spPr>
          <a:xfrm>
            <a:off x="611558" y="1275606"/>
            <a:ext cx="7920881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377794" y="4515966"/>
            <a:ext cx="18473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817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8" name="Prostokąt 1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9" name="Prostokąt 1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21" name="Łącznik prosty 2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ytuł 1"/>
          <p:cNvSpPr>
            <a:spLocks noGrp="1"/>
          </p:cNvSpPr>
          <p:nvPr userDrawn="1"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26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983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46348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8644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ymbol zastępczy tekstu 3"/>
          <p:cNvSpPr>
            <a:spLocks noGrp="1"/>
          </p:cNvSpPr>
          <p:nvPr userDrawn="1">
            <p:ph type="body" sz="half" idx="13" hasCustomPrompt="1"/>
          </p:nvPr>
        </p:nvSpPr>
        <p:spPr>
          <a:xfrm>
            <a:off x="1331640" y="4131276"/>
            <a:ext cx="7416824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8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447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1331640" y="339502"/>
            <a:ext cx="74168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idx="1"/>
          </p:nvPr>
        </p:nvSpPr>
        <p:spPr>
          <a:xfrm>
            <a:off x="1331640" y="1333674"/>
            <a:ext cx="7416824" cy="3470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sp>
        <p:nvSpPr>
          <p:cNvPr id="6" name="Prostokąt 5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9510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31640" y="339502"/>
            <a:ext cx="7416824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8219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1"/>
            <a:ext cx="7416824" cy="723727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7" name="Prostokąt 6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518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319332" y="339501"/>
            <a:ext cx="3941064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4553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339502"/>
            <a:ext cx="3810704" cy="4464495"/>
          </a:xfrm>
        </p:spPr>
        <p:txBody>
          <a:bodyPr anchor="t"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9" name="Prostokąt 8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8220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1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11" hasCustomPrompt="1"/>
          </p:nvPr>
        </p:nvSpPr>
        <p:spPr>
          <a:xfrm>
            <a:off x="5220072" y="339502"/>
            <a:ext cx="3540700" cy="4464497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3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9840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331640" y="339502"/>
            <a:ext cx="7416824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1419622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1419623"/>
            <a:ext cx="3540700" cy="338437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15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01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71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b="0" dirty="0"/>
          </a:p>
        </p:txBody>
      </p:sp>
      <p:sp>
        <p:nvSpPr>
          <p:cNvPr id="11" name="Prostokąt 10"/>
          <p:cNvSpPr/>
          <p:nvPr userDrawn="1"/>
        </p:nvSpPr>
        <p:spPr>
          <a:xfrm>
            <a:off x="-108520" y="1369100"/>
            <a:ext cx="117211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800" b="0" dirty="0" err="1" smtClean="0"/>
              <a:t>www.ue.wroc.pl</a:t>
            </a:r>
            <a:endParaRPr lang="pl-PL" sz="800" b="0" dirty="0" smtClean="0"/>
          </a:p>
          <a:p>
            <a:endParaRPr lang="pl-PL" sz="800" b="0" dirty="0" smtClean="0"/>
          </a:p>
        </p:txBody>
      </p:sp>
      <p:sp>
        <p:nvSpPr>
          <p:cNvPr id="12" name="Prostokąt 11"/>
          <p:cNvSpPr/>
          <p:nvPr userDrawn="1"/>
        </p:nvSpPr>
        <p:spPr>
          <a:xfrm>
            <a:off x="236762" y="4515966"/>
            <a:ext cx="46679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fld id="{81066F39-B1CB-3B42-A1F0-4A6D0E662265}" type="slidenum">
              <a:rPr lang="pl-PL" sz="1800" b="1" smtClean="0">
                <a:latin typeface="Myriad Pro" charset="0"/>
                <a:ea typeface="Myriad Pro" charset="0"/>
                <a:cs typeface="Myriad Pro" charset="0"/>
              </a:rPr>
              <a:pPr algn="ctr"/>
              <a:t>‹#›</a:t>
            </a:fld>
            <a:endParaRPr lang="pl-PL" dirty="0"/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07504" y="127560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tekstu 3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1319332" y="339502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19" name="Symbol zastępczy tekstu 3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5220072" y="339503"/>
            <a:ext cx="3540700" cy="4464496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9" name="Picture 2" descr="C:\Users\w\Desktop\katalog bez nazwy\p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35" y="339502"/>
            <a:ext cx="487530" cy="70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249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="" xmlns:p14="http://schemas.microsoft.com/office/powerpoint/2010/main" val="103936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0" r:id="rId2"/>
    <p:sldLayoutId id="2147483674" r:id="rId3"/>
    <p:sldLayoutId id="2147483678" r:id="rId4"/>
    <p:sldLayoutId id="2147483667" r:id="rId5"/>
    <p:sldLayoutId id="2147483671" r:id="rId6"/>
    <p:sldLayoutId id="2147483679" r:id="rId7"/>
    <p:sldLayoutId id="2147483661" r:id="rId8"/>
    <p:sldLayoutId id="2147483683" r:id="rId9"/>
    <p:sldLayoutId id="2147483681" r:id="rId10"/>
    <p:sldLayoutId id="2147483680" r:id="rId11"/>
    <p:sldLayoutId id="214748368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1500" b="0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0</Words>
  <Application>Microsoft Office PowerPoint</Application>
  <PresentationFormat>Pokaz na ekranie (16:9)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w</cp:lastModifiedBy>
  <cp:revision>53</cp:revision>
  <dcterms:created xsi:type="dcterms:W3CDTF">2018-01-09T10:47:00Z</dcterms:created>
  <dcterms:modified xsi:type="dcterms:W3CDTF">2018-05-09T10:54:54Z</dcterms:modified>
</cp:coreProperties>
</file>