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9577" autoAdjust="0"/>
    <p:restoredTop sz="94682" autoAdjust="0"/>
  </p:normalViewPr>
  <p:slideViewPr>
    <p:cSldViewPr>
      <p:cViewPr varScale="1">
        <p:scale>
          <a:sx n="238" d="100"/>
          <a:sy n="238" d="100"/>
        </p:scale>
        <p:origin x="176" y="38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41" d="100"/>
          <a:sy n="141" d="100"/>
        </p:scale>
        <p:origin x="7208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D258E-7A00-4A43-ABC7-CDE752FF689B}" type="datetimeFigureOut">
              <a:rPr lang="pl-PL" smtClean="0"/>
              <a:pPr/>
              <a:t>16.10.2019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E2B28-E2E2-3B44-A792-4D84A8B99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039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7C4C-E2A6-5C46-BECF-3E51DBFB2FBE}" type="datetimeFigureOut">
              <a:rPr lang="pl-PL" smtClean="0"/>
              <a:pPr/>
              <a:t>16.10.2019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1AE74-64F0-294E-B631-F2FD2C3E05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6967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ytułu 1"/>
          <p:cNvSpPr>
            <a:spLocks noGrp="1"/>
          </p:cNvSpPr>
          <p:nvPr>
            <p:ph type="title" hasCustomPrompt="1"/>
          </p:nvPr>
        </p:nvSpPr>
        <p:spPr>
          <a:xfrm>
            <a:off x="1331640" y="339502"/>
            <a:ext cx="7416824" cy="445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pl-PL" dirty="0"/>
              <a:t>Imię, nazwisko</a:t>
            </a:r>
            <a:br>
              <a:rPr lang="pl-PL" dirty="0"/>
            </a:br>
            <a:br>
              <a:rPr lang="pl-PL" dirty="0"/>
            </a:br>
            <a:r>
              <a:rPr lang="pl-PL" dirty="0"/>
              <a:t>Tytuł prezentacji</a:t>
            </a:r>
          </a:p>
        </p:txBody>
      </p:sp>
      <p:sp>
        <p:nvSpPr>
          <p:cNvPr id="11" name="PoleTekstowe 10"/>
          <p:cNvSpPr txBox="1"/>
          <p:nvPr userDrawn="1"/>
        </p:nvSpPr>
        <p:spPr>
          <a:xfrm>
            <a:off x="611558" y="1275606"/>
            <a:ext cx="7920881" cy="1944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8" name="Prostokąt 7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/>
              <a:t>www.ue.wroc.pl</a:t>
            </a:r>
            <a:endParaRPr lang="pl-PL" sz="800" b="0" dirty="0"/>
          </a:p>
          <a:p>
            <a:endParaRPr lang="pl-PL" sz="800" b="0" dirty="0"/>
          </a:p>
        </p:txBody>
      </p:sp>
      <p:sp>
        <p:nvSpPr>
          <p:cNvPr id="10" name="Prostokąt 9"/>
          <p:cNvSpPr/>
          <p:nvPr userDrawn="1"/>
        </p:nvSpPr>
        <p:spPr>
          <a:xfrm>
            <a:off x="377794" y="4515966"/>
            <a:ext cx="184730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2E80E28-9F70-9A42-8E38-984F7FF1DD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538" y="351140"/>
            <a:ext cx="675046" cy="57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7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18" name="Prostokąt 17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/>
              <a:t>www.ue.wroc.pl</a:t>
            </a:r>
            <a:endParaRPr lang="pl-PL" sz="800" b="0" dirty="0"/>
          </a:p>
          <a:p>
            <a:endParaRPr lang="pl-PL" sz="800" b="0" dirty="0"/>
          </a:p>
        </p:txBody>
      </p:sp>
      <p:sp>
        <p:nvSpPr>
          <p:cNvPr id="19" name="Prostokąt 18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sp>
        <p:nvSpPr>
          <p:cNvPr id="25" name="Tytuł 1"/>
          <p:cNvSpPr>
            <a:spLocks noGrp="1"/>
          </p:cNvSpPr>
          <p:nvPr userDrawn="1">
            <p:ph type="title" hasCustomPrompt="1"/>
          </p:nvPr>
        </p:nvSpPr>
        <p:spPr>
          <a:xfrm>
            <a:off x="1331640" y="339502"/>
            <a:ext cx="7416824" cy="857250"/>
          </a:xfrm>
        </p:spPr>
        <p:txBody>
          <a:bodyPr anchor="t"/>
          <a:lstStyle>
            <a:lvl1pPr algn="l">
              <a:defRPr b="1"/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26" name="Symbol zastępczy tekstu 3"/>
          <p:cNvSpPr>
            <a:spLocks noGrp="1"/>
          </p:cNvSpPr>
          <p:nvPr userDrawn="1">
            <p:ph type="body" sz="half" idx="11" hasCustomPrompt="1"/>
          </p:nvPr>
        </p:nvSpPr>
        <p:spPr>
          <a:xfrm>
            <a:off x="5220072" y="1419623"/>
            <a:ext cx="3540700" cy="3384376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FBEAB0F-06A3-6F47-95D4-3314ABF77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538" y="351140"/>
            <a:ext cx="675046" cy="57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3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331640" y="346348"/>
            <a:ext cx="7416824" cy="857250"/>
          </a:xfrm>
        </p:spPr>
        <p:txBody>
          <a:bodyPr anchor="t"/>
          <a:lstStyle>
            <a:lvl1pPr algn="l">
              <a:defRPr b="1"/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3" hasCustomPrompt="1"/>
          </p:nvPr>
        </p:nvSpPr>
        <p:spPr>
          <a:xfrm>
            <a:off x="1331640" y="4131276"/>
            <a:ext cx="7416824" cy="672722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  <p:sp>
        <p:nvSpPr>
          <p:cNvPr id="7" name="Prostokąt 6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/>
              <a:t>www.ue.wroc.pl</a:t>
            </a:r>
            <a:endParaRPr lang="pl-PL" sz="800" b="0" dirty="0"/>
          </a:p>
          <a:p>
            <a:endParaRPr lang="pl-PL" sz="800" b="0" dirty="0"/>
          </a:p>
        </p:txBody>
      </p:sp>
      <p:sp>
        <p:nvSpPr>
          <p:cNvPr id="10" name="Prostokąt 9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727433DF-F43E-9549-B700-DBD5DA2D6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538" y="351140"/>
            <a:ext cx="675046" cy="57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41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/>
              <a:t>www.ue.wroc.pl</a:t>
            </a:r>
            <a:endParaRPr lang="pl-PL" sz="800" b="0" dirty="0"/>
          </a:p>
          <a:p>
            <a:endParaRPr lang="pl-PL" sz="800" b="0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sp>
        <p:nvSpPr>
          <p:cNvPr id="15" name="Symbol zastępczy tekstu 3"/>
          <p:cNvSpPr>
            <a:spLocks noGrp="1"/>
          </p:cNvSpPr>
          <p:nvPr userDrawn="1">
            <p:ph type="body" sz="half" idx="13" hasCustomPrompt="1"/>
          </p:nvPr>
        </p:nvSpPr>
        <p:spPr>
          <a:xfrm>
            <a:off x="1331640" y="4131276"/>
            <a:ext cx="7416824" cy="672722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D5F5F1A-9A22-644B-891E-5F7EB699CB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538" y="351140"/>
            <a:ext cx="675046" cy="57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7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>
            <a:spLocks noGrp="1"/>
          </p:cNvSpPr>
          <p:nvPr>
            <p:ph type="title"/>
          </p:nvPr>
        </p:nvSpPr>
        <p:spPr>
          <a:xfrm>
            <a:off x="1331640" y="339502"/>
            <a:ext cx="74168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pl-PL" dirty="0"/>
          </a:p>
        </p:txBody>
      </p:sp>
      <p:sp>
        <p:nvSpPr>
          <p:cNvPr id="5" name="Symbol zastępczy tekstu 2"/>
          <p:cNvSpPr>
            <a:spLocks noGrp="1"/>
          </p:cNvSpPr>
          <p:nvPr>
            <p:ph idx="1"/>
          </p:nvPr>
        </p:nvSpPr>
        <p:spPr>
          <a:xfrm>
            <a:off x="1331640" y="1333674"/>
            <a:ext cx="7416824" cy="3470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pl-PL" dirty="0"/>
          </a:p>
        </p:txBody>
      </p:sp>
      <p:sp>
        <p:nvSpPr>
          <p:cNvPr id="6" name="Prostokąt 5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/>
              <a:t>www.ue.wroc.pl</a:t>
            </a:r>
            <a:endParaRPr lang="pl-PL" sz="800" b="0" dirty="0"/>
          </a:p>
          <a:p>
            <a:endParaRPr lang="pl-PL" sz="800" b="0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A3C8FF72-DE81-7B4F-BAEB-66E7C3284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538" y="351140"/>
            <a:ext cx="675046" cy="57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0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1331640" y="339502"/>
            <a:ext cx="7416824" cy="4464496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  <p:sp>
        <p:nvSpPr>
          <p:cNvPr id="8" name="Prostokąt 7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/>
              <a:t>www.ue.wroc.pl</a:t>
            </a:r>
            <a:endParaRPr lang="pl-PL" sz="800" b="0" dirty="0"/>
          </a:p>
          <a:p>
            <a:endParaRPr lang="pl-PL" sz="800" b="0" dirty="0"/>
          </a:p>
        </p:txBody>
      </p:sp>
      <p:sp>
        <p:nvSpPr>
          <p:cNvPr id="10" name="Prostokąt 9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BC658851-6040-A944-B731-68220B8DB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538" y="351140"/>
            <a:ext cx="675046" cy="57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9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331640" y="339501"/>
            <a:ext cx="7416824" cy="723727"/>
          </a:xfrm>
        </p:spPr>
        <p:txBody>
          <a:bodyPr anchor="t"/>
          <a:lstStyle>
            <a:lvl1pPr algn="l">
              <a:defRPr b="1"/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5" name="Prostokąt 4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6" name="Prostokąt 5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/>
              <a:t>www.ue.wroc.pl</a:t>
            </a:r>
            <a:endParaRPr lang="pl-PL" sz="800" b="0" dirty="0"/>
          </a:p>
          <a:p>
            <a:endParaRPr lang="pl-PL" sz="800" b="0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DDB0F4B-059F-E64E-8C37-529ABC621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538" y="351140"/>
            <a:ext cx="675046" cy="57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8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1319332" y="339501"/>
            <a:ext cx="3941064" cy="4464497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  <p:sp>
        <p:nvSpPr>
          <p:cNvPr id="7" name="Prostokąt 6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/>
              <a:t>www.ue.wroc.pl</a:t>
            </a:r>
            <a:endParaRPr lang="pl-PL" sz="800" b="0" dirty="0"/>
          </a:p>
          <a:p>
            <a:endParaRPr lang="pl-PL" sz="800" b="0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C434AE1C-C96D-1242-A77C-11E99038F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538" y="351140"/>
            <a:ext cx="675046" cy="57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3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937760" y="339502"/>
            <a:ext cx="3810704" cy="4464495"/>
          </a:xfrm>
        </p:spPr>
        <p:txBody>
          <a:bodyPr anchor="t"/>
          <a:lstStyle>
            <a:lvl1pPr marL="0" indent="0" algn="l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  <p:sp>
        <p:nvSpPr>
          <p:cNvPr id="7" name="Prostokąt 6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/>
              <a:t>www.ue.wroc.pl</a:t>
            </a:r>
            <a:endParaRPr lang="pl-PL" sz="800" b="0" dirty="0"/>
          </a:p>
          <a:p>
            <a:endParaRPr lang="pl-PL" sz="800" b="0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C6EFFACB-A461-AC48-9DE0-CCEF465639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538" y="351140"/>
            <a:ext cx="675046" cy="57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0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/>
              <a:t>www.ue.wroc.pl</a:t>
            </a:r>
            <a:endParaRPr lang="pl-PL" sz="800" b="0" dirty="0"/>
          </a:p>
          <a:p>
            <a:endParaRPr lang="pl-PL" sz="800" b="0" dirty="0"/>
          </a:p>
        </p:txBody>
      </p:sp>
      <p:sp>
        <p:nvSpPr>
          <p:cNvPr id="10" name="Prostokąt 9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sp>
        <p:nvSpPr>
          <p:cNvPr id="16" name="Symbol zastępczy tekstu 3"/>
          <p:cNvSpPr>
            <a:spLocks noGrp="1"/>
          </p:cNvSpPr>
          <p:nvPr userDrawn="1">
            <p:ph type="body" sz="half" idx="10" hasCustomPrompt="1"/>
          </p:nvPr>
        </p:nvSpPr>
        <p:spPr>
          <a:xfrm>
            <a:off x="1319332" y="339501"/>
            <a:ext cx="3540700" cy="4464497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  <p:sp>
        <p:nvSpPr>
          <p:cNvPr id="19" name="Symbol zastępczy tekstu 3"/>
          <p:cNvSpPr>
            <a:spLocks noGrp="1"/>
          </p:cNvSpPr>
          <p:nvPr>
            <p:ph type="body" sz="half" idx="11" hasCustomPrompt="1"/>
          </p:nvPr>
        </p:nvSpPr>
        <p:spPr>
          <a:xfrm>
            <a:off x="5220072" y="339502"/>
            <a:ext cx="3540700" cy="4464497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EDA53D2A-DA67-9B45-9DC4-CE03401DDD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538" y="351140"/>
            <a:ext cx="675046" cy="57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0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331640" y="339502"/>
            <a:ext cx="7416824" cy="857250"/>
          </a:xfrm>
        </p:spPr>
        <p:txBody>
          <a:bodyPr anchor="t"/>
          <a:lstStyle>
            <a:lvl1pPr algn="l">
              <a:defRPr b="1"/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10" name="Prostokąt 9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11" name="Prostokąt 10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/>
              <a:t>www.ue.wroc.pl</a:t>
            </a:r>
            <a:endParaRPr lang="pl-PL" sz="800" b="0" dirty="0"/>
          </a:p>
          <a:p>
            <a:endParaRPr lang="pl-PL" sz="800" b="0" dirty="0"/>
          </a:p>
        </p:txBody>
      </p:sp>
      <p:sp>
        <p:nvSpPr>
          <p:cNvPr id="12" name="Prostokąt 11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sp>
        <p:nvSpPr>
          <p:cNvPr id="18" name="Symbol zastępczy tekstu 3"/>
          <p:cNvSpPr>
            <a:spLocks noGrp="1"/>
          </p:cNvSpPr>
          <p:nvPr userDrawn="1">
            <p:ph type="body" sz="half" idx="10" hasCustomPrompt="1"/>
          </p:nvPr>
        </p:nvSpPr>
        <p:spPr>
          <a:xfrm>
            <a:off x="1319332" y="1419622"/>
            <a:ext cx="3540700" cy="3384376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  <p:sp>
        <p:nvSpPr>
          <p:cNvPr id="19" name="Symbol zastępczy tekstu 3"/>
          <p:cNvSpPr>
            <a:spLocks noGrp="1"/>
          </p:cNvSpPr>
          <p:nvPr userDrawn="1">
            <p:ph type="body" sz="half" idx="11" hasCustomPrompt="1"/>
          </p:nvPr>
        </p:nvSpPr>
        <p:spPr>
          <a:xfrm>
            <a:off x="5220072" y="1419623"/>
            <a:ext cx="3540700" cy="3384376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97176C9-5B2F-CC4C-A775-6EB77D3E4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538" y="351140"/>
            <a:ext cx="675046" cy="57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4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11" name="Prostokąt 10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/>
              <a:t>www.ue.wroc.pl</a:t>
            </a:r>
            <a:endParaRPr lang="pl-PL" sz="800" b="0" dirty="0"/>
          </a:p>
          <a:p>
            <a:endParaRPr lang="pl-PL" sz="800" b="0" dirty="0"/>
          </a:p>
        </p:txBody>
      </p:sp>
      <p:sp>
        <p:nvSpPr>
          <p:cNvPr id="12" name="Prostokąt 11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sp>
        <p:nvSpPr>
          <p:cNvPr id="18" name="Symbol zastępczy tekstu 3"/>
          <p:cNvSpPr>
            <a:spLocks noGrp="1"/>
          </p:cNvSpPr>
          <p:nvPr userDrawn="1">
            <p:ph type="body" sz="half" idx="10" hasCustomPrompt="1"/>
          </p:nvPr>
        </p:nvSpPr>
        <p:spPr>
          <a:xfrm>
            <a:off x="1319332" y="339502"/>
            <a:ext cx="3540700" cy="4464496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  <p:sp>
        <p:nvSpPr>
          <p:cNvPr id="19" name="Symbol zastępczy tekstu 3"/>
          <p:cNvSpPr>
            <a:spLocks noGrp="1"/>
          </p:cNvSpPr>
          <p:nvPr userDrawn="1">
            <p:ph type="body" sz="half" idx="11" hasCustomPrompt="1"/>
          </p:nvPr>
        </p:nvSpPr>
        <p:spPr>
          <a:xfrm>
            <a:off x="5220072" y="339503"/>
            <a:ext cx="3540700" cy="4464496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ED6C16C-BDFE-C94C-8537-67715CF253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538" y="351140"/>
            <a:ext cx="675046" cy="57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9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alphaModFix amt="2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11560" y="205979"/>
            <a:ext cx="792088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Imię, nazwisko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792088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103936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0" r:id="rId2"/>
    <p:sldLayoutId id="2147483674" r:id="rId3"/>
    <p:sldLayoutId id="2147483678" r:id="rId4"/>
    <p:sldLayoutId id="2147483667" r:id="rId5"/>
    <p:sldLayoutId id="2147483671" r:id="rId6"/>
    <p:sldLayoutId id="2147483679" r:id="rId7"/>
    <p:sldLayoutId id="2147483661" r:id="rId8"/>
    <p:sldLayoutId id="2147483683" r:id="rId9"/>
    <p:sldLayoutId id="2147483681" r:id="rId10"/>
    <p:sldLayoutId id="2147483680" r:id="rId11"/>
    <p:sldLayoutId id="214748368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1500" b="0" kern="1200">
          <a:solidFill>
            <a:schemeClr val="tx1">
              <a:lumMod val="85000"/>
              <a:lumOff val="15000"/>
            </a:schemeClr>
          </a:solidFill>
          <a:latin typeface="Myriad Pro" pitchFamily="34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000" b="1" kern="1200">
          <a:solidFill>
            <a:schemeClr val="tx1">
              <a:lumMod val="85000"/>
              <a:lumOff val="15000"/>
            </a:schemeClr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8DBC8072-7E0A-164E-BFE5-A84C0C50E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1BF4870-6F8E-6443-9B89-CBF3414F6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Words>0</Words>
  <Application>Microsoft Macintosh PowerPoint</Application>
  <PresentationFormat>Pokaz na ekranie (16:9)</PresentationFormat>
  <Paragraphs>0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Myriad Pro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Piotr Karolczak</cp:lastModifiedBy>
  <cp:revision>59</cp:revision>
  <dcterms:created xsi:type="dcterms:W3CDTF">2018-01-09T10:47:00Z</dcterms:created>
  <dcterms:modified xsi:type="dcterms:W3CDTF">2019-10-16T10:05:47Z</dcterms:modified>
</cp:coreProperties>
</file>